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6" r:id="rId2"/>
    <p:sldMasterId id="2147483699" r:id="rId3"/>
  </p:sldMasterIdLst>
  <p:notesMasterIdLst>
    <p:notesMasterId r:id="rId7"/>
  </p:notesMasterIdLst>
  <p:sldIdLst>
    <p:sldId id="256" r:id="rId4"/>
    <p:sldId id="332" r:id="rId5"/>
    <p:sldId id="33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14" autoAdjust="0"/>
  </p:normalViewPr>
  <p:slideViewPr>
    <p:cSldViewPr>
      <p:cViewPr varScale="1">
        <p:scale>
          <a:sx n="85" d="100"/>
          <a:sy n="85" d="100"/>
        </p:scale>
        <p:origin x="-125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BE42E-8BCE-4692-82AB-EB7752AF1B85}" type="datetimeFigureOut">
              <a:rPr lang="en-US" smtClean="0"/>
              <a:pPr/>
              <a:t>15-11-04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B284A-4AAF-4ACF-AA6C-82681A2627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9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007523-18CD-4E4E-9CDF-2C6624AB962F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90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DACE8A-7094-4CCE-A503-02A5C6420488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90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3039E5-0041-4F0F-9C34-EF733E52F5F2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2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CCFD72-31B0-4E8E-8943-1890B4FEBA3A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5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82E77A-3906-4B46-930A-AE9BF59A40EF}" type="datetime1">
              <a:rPr lang="en-US" smtClean="0"/>
              <a:t>15-11-04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866D6C-D15D-426B-BBB8-0228CEEA507C}" type="datetime1">
              <a:rPr lang="en-US" smtClean="0"/>
              <a:t>15-11-04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9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7D72E2-090E-4AE4-A458-105A0CC4B813}" type="datetime1">
              <a:rPr lang="en-US" smtClean="0"/>
              <a:t>15-11-04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7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BCD047-5821-4FC4-9EFD-787F268C77BC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2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2A15C6-9271-40F3-B1DC-861F8A3B2692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28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A4D200-CE35-4B1E-9363-9608028725D1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25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2F810FB-4796-4CD9-AD6A-45ABCAD6B819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07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31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78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766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21E8FF-4E3B-4FE2-8AB6-56548BC4812B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38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A69D4A-D7E0-4BE4-B1F4-8D4444570CBD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39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5AB237-B0A2-45C8-A958-3028B146D785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6330F-5877-4F6F-BA4D-0D25FDCC7164}" type="datetime1">
              <a:rPr lang="en-US" smtClean="0"/>
              <a:t>15-11-04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0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E61AC6-F39D-40F9-9B17-DE786989D38F}" type="datetime1">
              <a:rPr lang="en-US" smtClean="0"/>
              <a:t>15-11-04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76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D74C03F-F69E-42C9-8336-41D46F4D63BD}" type="datetime1">
              <a:rPr lang="en-US" smtClean="0"/>
              <a:t>15-11-04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85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83A4BE-71ED-445D-B5AB-6E8F7222DAC0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058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D4CE86-208B-4B34-9890-77E968912098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61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0B9A38-39B0-4ED5-B3F1-BE44466CCDFC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01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E1B559-10F8-4D7B-875D-4D6F96437C50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87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5E662D-4E6A-4BC6-A257-03C3D1E84DBD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90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766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61ECA9-9B26-4354-B3F6-CE2BB89DEF27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38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C5078D-06F6-424D-AA84-63F94FD78386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393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85779B-4833-4143-99C5-43AE93FC9C5C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6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C2AB47-BDDF-4277-B610-48C997EF654B}" type="datetime1">
              <a:rPr lang="en-US" smtClean="0"/>
              <a:t>15-11-04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01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46ECD8-98D4-4A14-B6E8-413E401527F4}" type="datetime1">
              <a:rPr lang="en-US" smtClean="0"/>
              <a:t>15-11-04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76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95A7F3-8218-4DF8-B0E6-82B4BCEFD72E}" type="datetime1">
              <a:rPr lang="en-US" smtClean="0"/>
              <a:t>15-11-04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857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9B3486-A00B-4EE7-9B7D-F562A542C90F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05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59B0E-34F3-4300-AAE5-D974CA6100C9}" type="datetime1">
              <a:rPr lang="en-US" smtClean="0"/>
              <a:t>15-11-04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611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8F14C4D-4C2D-49A8-8226-376CB94DCF3C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01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995C62-FC3B-4B9B-B6B0-1AF05E369FE4}" type="datetime1">
              <a:rPr lang="en-US" smtClean="0"/>
              <a:t>15-11-04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E469E7-A7EE-4B82-A28E-79B002423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8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10" y="0"/>
            <a:ext cx="9171709" cy="689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1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22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22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hyperlink" Target="http://thebulletin.org/okinawa-missiles-october8826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09800"/>
            <a:ext cx="8686800" cy="18319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Nuclear Threat Reduction in Northeast Asia</a:t>
            </a:r>
            <a:r>
              <a:rPr lang="zh-CN" altLang="en-US" sz="3000" dirty="0" smtClean="0">
                <a:solidFill>
                  <a:schemeClr val="bg1"/>
                </a:solidFill>
              </a:rPr>
              <a:t>：</a:t>
            </a:r>
            <a:r>
              <a:rPr lang="en-US" altLang="zh-CN" sz="3000" dirty="0" smtClean="0">
                <a:solidFill>
                  <a:schemeClr val="bg1"/>
                </a:solidFill>
              </a:rPr>
              <a:t/>
            </a:r>
            <a:br>
              <a:rPr lang="en-US" altLang="zh-CN" sz="3000" dirty="0" smtClean="0">
                <a:solidFill>
                  <a:schemeClr val="bg1"/>
                </a:solidFill>
              </a:rPr>
            </a:br>
            <a:r>
              <a:rPr lang="en-US" altLang="zh-CN" sz="3000" dirty="0" smtClean="0">
                <a:solidFill>
                  <a:schemeClr val="bg1"/>
                </a:solidFill>
              </a:rPr>
              <a:t>A Chinese Perspective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371600"/>
          </a:xfrm>
        </p:spPr>
        <p:txBody>
          <a:bodyPr/>
          <a:lstStyle/>
          <a:p>
            <a:pPr lvl="0"/>
            <a:r>
              <a:rPr lang="en-US" sz="2000" dirty="0">
                <a:solidFill>
                  <a:prstClr val="white"/>
                </a:solidFill>
              </a:rPr>
              <a:t>Tong </a:t>
            </a:r>
            <a:r>
              <a:rPr lang="en-US" sz="2000" dirty="0" smtClean="0">
                <a:solidFill>
                  <a:prstClr val="white"/>
                </a:solidFill>
              </a:rPr>
              <a:t>ZHAO</a:t>
            </a:r>
          </a:p>
          <a:p>
            <a:pPr lvl="0"/>
            <a:endParaRPr lang="en-US" sz="2000" dirty="0" smtClean="0">
              <a:solidFill>
                <a:prstClr val="white"/>
              </a:solidFill>
            </a:endParaRPr>
          </a:p>
          <a:p>
            <a:pPr lvl="0"/>
            <a:r>
              <a:rPr lang="en-US" sz="2000" dirty="0" smtClean="0">
                <a:solidFill>
                  <a:prstClr val="white"/>
                </a:solidFill>
              </a:rPr>
              <a:t>Carnegie </a:t>
            </a:r>
            <a:r>
              <a:rPr lang="en-US" sz="2000" dirty="0">
                <a:solidFill>
                  <a:prstClr val="white"/>
                </a:solidFill>
              </a:rPr>
              <a:t>Endowment for International Peace</a:t>
            </a:r>
          </a:p>
          <a:p>
            <a:pPr lvl="0"/>
            <a:r>
              <a:rPr lang="en-US" sz="2000" dirty="0">
                <a:solidFill>
                  <a:prstClr val="white"/>
                </a:solidFill>
              </a:rPr>
              <a:t>Carnegie-Tsinghua Center for Global </a:t>
            </a:r>
            <a:r>
              <a:rPr lang="en-US" sz="2000" dirty="0" smtClean="0">
                <a:solidFill>
                  <a:prstClr val="white"/>
                </a:solidFill>
              </a:rPr>
              <a:t>Policy</a:t>
            </a:r>
          </a:p>
          <a:p>
            <a:pPr lvl="0"/>
            <a:endParaRPr lang="en-US" sz="2000" dirty="0">
              <a:solidFill>
                <a:prstClr val="white"/>
              </a:solidFill>
            </a:endParaRPr>
          </a:p>
          <a:p>
            <a:r>
              <a:rPr lang="en-US" sz="2000" dirty="0">
                <a:solidFill>
                  <a:prstClr val="white"/>
                </a:solidFill>
              </a:rPr>
              <a:t>zhaot2005@gmail.com</a:t>
            </a:r>
          </a:p>
          <a:p>
            <a:pPr lvl="0"/>
            <a:endParaRPr lang="en-US" sz="2000" dirty="0">
              <a:solidFill>
                <a:prstClr val="white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73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Nuclear Threat Reduction in Northeast Asia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Okinawa missiles of </a:t>
            </a:r>
            <a:r>
              <a:rPr lang="en-US" dirty="0" smtClean="0"/>
              <a:t>October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thebulletin.org/okinawa-missiles-october8826</a:t>
            </a:r>
            <a:endParaRPr lang="en-US" dirty="0" smtClean="0"/>
          </a:p>
          <a:p>
            <a:r>
              <a:rPr lang="en-US" dirty="0" smtClean="0"/>
              <a:t>Nuclear relations among major regional players</a:t>
            </a:r>
          </a:p>
          <a:p>
            <a:pPr lvl="1"/>
            <a:r>
              <a:rPr lang="en-US" dirty="0" smtClean="0"/>
              <a:t>Political mistrust</a:t>
            </a:r>
          </a:p>
          <a:p>
            <a:pPr lvl="1"/>
            <a:r>
              <a:rPr lang="en-US" dirty="0" smtClean="0"/>
              <a:t>Focus on addressing outstanding, operational-level issues</a:t>
            </a:r>
          </a:p>
          <a:p>
            <a:pPr lvl="2"/>
            <a:r>
              <a:rPr lang="en-US" dirty="0" smtClean="0"/>
              <a:t>THAAD deployment in South Korea</a:t>
            </a:r>
          </a:p>
          <a:p>
            <a:pPr lvl="2"/>
            <a:r>
              <a:rPr lang="en-US" dirty="0" smtClean="0"/>
              <a:t>Controversy over Japan’s plutonium stockpile</a:t>
            </a:r>
          </a:p>
          <a:p>
            <a:r>
              <a:rPr lang="en-US" dirty="0" smtClean="0"/>
              <a:t>DPRK’s nuclear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69E7-A7EE-4B82-A28E-79B00242379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96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“North Wind and the Sun” and DPRK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69E7-A7EE-4B82-A28E-79B00242379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图片 4" descr="C:\Users\DELL\Desktop\The_North_Wind_and_the_Sun_-_Wind_-_Project_Gutenberg_etext_1999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7" y="1936372"/>
            <a:ext cx="4267200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 descr="C:\Users\DELL\Desktop\The_North_Wind_and_the_Sun_-_Sun_-_Project_Gutenberg_etext_1999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36372"/>
            <a:ext cx="4419600" cy="41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9994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eme_carneg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Theme_carnegie</Template>
  <TotalTime>10406</TotalTime>
  <Words>87</Words>
  <Application>Microsoft Macintosh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Theme_carnegie</vt:lpstr>
      <vt:lpstr>Custom Design</vt:lpstr>
      <vt:lpstr>1_Custom Design</vt:lpstr>
      <vt:lpstr>Nuclear Threat Reduction in Northeast Asia： A Chinese Perspective</vt:lpstr>
      <vt:lpstr>Nuclear Threat Reduction in Northeast Asia</vt:lpstr>
      <vt:lpstr>“North Wind and the Sun” and DPRK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Tong Zhao</dc:creator>
  <cp:lastModifiedBy>Poul-Erik Christiansen</cp:lastModifiedBy>
  <cp:revision>377</cp:revision>
  <dcterms:created xsi:type="dcterms:W3CDTF">2006-08-16T00:00:00Z</dcterms:created>
  <dcterms:modified xsi:type="dcterms:W3CDTF">2015-11-04T09:35:51Z</dcterms:modified>
</cp:coreProperties>
</file>